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  <p:sldId id="257" r:id="rId3"/>
    <p:sldId id="258" r:id="rId4"/>
    <p:sldId id="259" r:id="rId5"/>
    <p:sldId id="261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52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11/4/2009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11/4/2009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1D8BD707-D9CF-40AE-B4C6-C98DA3205C09}" type="datetimeFigureOut">
              <a:rPr lang="en-US" smtClean="0"/>
              <a:pPr/>
              <a:t>11/4/2009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11/4/2009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11/4/2009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1D8BD707-D9CF-40AE-B4C6-C98DA3205C09}" type="datetimeFigureOut">
              <a:rPr lang="en-US" smtClean="0"/>
              <a:pPr/>
              <a:t>11/4/2009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1D8BD707-D9CF-40AE-B4C6-C98DA3205C09}" type="datetimeFigureOut">
              <a:rPr lang="en-US" smtClean="0"/>
              <a:pPr/>
              <a:t>11/4/2009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11/4/2009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11/4/2009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11/4/2009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1D8BD707-D9CF-40AE-B4C6-C98DA3205C09}" type="datetimeFigureOut">
              <a:rPr lang="en-US" smtClean="0"/>
              <a:pPr/>
              <a:t>11/4/2009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11/4/2009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ransition/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Diameter ERP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sz="2700" cap="none" dirty="0" err="1" smtClean="0"/>
              <a:t>Julien</a:t>
            </a:r>
            <a:r>
              <a:rPr lang="en-US" sz="2700" cap="none" dirty="0" smtClean="0"/>
              <a:t> </a:t>
            </a:r>
            <a:r>
              <a:rPr lang="en-US" sz="2700" cap="none" dirty="0" err="1" smtClean="0"/>
              <a:t>Bournelle</a:t>
            </a:r>
            <a:r>
              <a:rPr lang="en-US" sz="2700" cap="none" dirty="0" smtClean="0"/>
              <a:t/>
            </a:r>
            <a:br>
              <a:rPr lang="en-US" sz="2700" cap="none" dirty="0" smtClean="0"/>
            </a:br>
            <a:r>
              <a:rPr lang="en-US" sz="2700" cap="none" dirty="0" err="1" smtClean="0"/>
              <a:t>Sebastien</a:t>
            </a:r>
            <a:r>
              <a:rPr lang="en-US" sz="2700" cap="none" dirty="0" smtClean="0"/>
              <a:t> </a:t>
            </a:r>
            <a:r>
              <a:rPr lang="en-US" sz="2700" cap="none" dirty="0" err="1" smtClean="0"/>
              <a:t>Decugis</a:t>
            </a:r>
            <a:r>
              <a:rPr lang="en-US" sz="2700" cap="none" dirty="0" smtClean="0"/>
              <a:t/>
            </a:r>
            <a:br>
              <a:rPr lang="en-US" sz="2700" cap="none" dirty="0" smtClean="0"/>
            </a:br>
            <a:r>
              <a:rPr lang="en-US" sz="2700" cap="none" dirty="0" smtClean="0"/>
              <a:t>Lionel </a:t>
            </a:r>
            <a:r>
              <a:rPr lang="en-US" sz="2700" cap="none" dirty="0" err="1" smtClean="0"/>
              <a:t>Morand</a:t>
            </a:r>
            <a:r>
              <a:rPr lang="en-US" sz="2700" cap="none" dirty="0" smtClean="0"/>
              <a:t/>
            </a:r>
            <a:br>
              <a:rPr lang="en-US" sz="2700" cap="none" dirty="0" smtClean="0"/>
            </a:br>
            <a:r>
              <a:rPr lang="en-US" sz="2700" cap="none" dirty="0" smtClean="0"/>
              <a:t>Qin Wu</a:t>
            </a:r>
            <a:br>
              <a:rPr lang="en-US" sz="2700" cap="none" dirty="0" smtClean="0"/>
            </a:br>
            <a:r>
              <a:rPr lang="en-US" sz="2700" cap="none" dirty="0" smtClean="0"/>
              <a:t>Glen Zorn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25000" lnSpcReduction="20000"/>
          </a:bodyPr>
          <a:lstStyle/>
          <a:p>
            <a:endParaRPr lang="fr-FR" b="1" dirty="0" smtClean="0"/>
          </a:p>
          <a:p>
            <a:r>
              <a:rPr lang="fr-FR" sz="12800" b="1" dirty="0" err="1" smtClean="0"/>
              <a:t>draft</a:t>
            </a:r>
            <a:r>
              <a:rPr lang="fr-FR" sz="12800" b="1" dirty="0" smtClean="0"/>
              <a:t>-</a:t>
            </a:r>
            <a:r>
              <a:rPr lang="fr-FR" sz="12800" b="1" dirty="0" err="1" smtClean="0"/>
              <a:t>ietf</a:t>
            </a:r>
            <a:r>
              <a:rPr lang="fr-FR" sz="12800" b="1" dirty="0" smtClean="0"/>
              <a:t>-dime-</a:t>
            </a:r>
            <a:r>
              <a:rPr lang="fr-FR" sz="12800" b="1" dirty="0" err="1" smtClean="0"/>
              <a:t>erp</a:t>
            </a:r>
            <a:r>
              <a:rPr lang="fr-FR" sz="12800" b="1" dirty="0" smtClean="0"/>
              <a:t>-02</a:t>
            </a:r>
          </a:p>
          <a:p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Changelog</a:t>
            </a:r>
            <a:r>
              <a:rPr lang="en-US" dirty="0" smtClean="0"/>
              <a:t> &amp; Status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7244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From 00 to 01:</a:t>
            </a:r>
          </a:p>
          <a:p>
            <a:pPr lvl="1"/>
            <a:r>
              <a:rPr lang="en-US" dirty="0" smtClean="0"/>
              <a:t>New Application ID for ERP (voted at IETF75)</a:t>
            </a:r>
          </a:p>
          <a:p>
            <a:pPr lvl="1"/>
            <a:r>
              <a:rPr lang="en-US" dirty="0" smtClean="0"/>
              <a:t>Renaming of the AVP’s (EAP-* to ERP-*)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From 01 to 02:</a:t>
            </a:r>
          </a:p>
          <a:p>
            <a:pPr lvl="1"/>
            <a:r>
              <a:rPr lang="en-US" dirty="0" smtClean="0"/>
              <a:t>Changes in document authors</a:t>
            </a:r>
          </a:p>
          <a:p>
            <a:pPr lvl="1"/>
            <a:r>
              <a:rPr lang="en-US" dirty="0" smtClean="0"/>
              <a:t>Mainly editorial changes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The document is in good shape</a:t>
            </a:r>
          </a:p>
          <a:p>
            <a:pPr lvl="1"/>
            <a:r>
              <a:rPr lang="en-US" dirty="0" smtClean="0"/>
              <a:t>But 2 important design issues are remaining</a:t>
            </a:r>
          </a:p>
          <a:p>
            <a:pPr lvl="1"/>
            <a:r>
              <a:rPr lang="en-US" dirty="0" smtClean="0"/>
              <a:t>Can we discuss these today ?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Issue #1 : Handovers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ERP allows authentication without signaling to the home realm.</a:t>
            </a:r>
          </a:p>
          <a:p>
            <a:pPr lvl="1"/>
            <a:r>
              <a:rPr lang="en-US" dirty="0" smtClean="0"/>
              <a:t>But is it desirable that the home server is not aware of the current point of attachment of the peer ?</a:t>
            </a:r>
          </a:p>
          <a:p>
            <a:pPr lvl="1"/>
            <a:r>
              <a:rPr lang="en-US" dirty="0" smtClean="0"/>
              <a:t>Some issues to solve if we allow handovers in Diam.ERP: </a:t>
            </a:r>
          </a:p>
          <a:p>
            <a:pPr lvl="2"/>
            <a:r>
              <a:rPr lang="en-US" dirty="0" smtClean="0"/>
              <a:t>Routing server initiated messages to the correct NAS</a:t>
            </a:r>
          </a:p>
          <a:p>
            <a:pPr lvl="2"/>
            <a:r>
              <a:rPr lang="en-US" dirty="0" smtClean="0"/>
              <a:t>Managing the User-Name &amp; Session-Id (for accounting)</a:t>
            </a:r>
          </a:p>
          <a:p>
            <a:pPr lvl="2"/>
            <a:r>
              <a:rPr lang="en-US" dirty="0" smtClean="0"/>
              <a:t>Interaction with a mobility application (Diameter MIP6, …)</a:t>
            </a:r>
          </a:p>
          <a:p>
            <a:pPr lvl="1"/>
            <a:r>
              <a:rPr lang="en-US" dirty="0" smtClean="0"/>
              <a:t>Is it better to focus on optimizing a mobility application (MIP4, MIP6) with ERP for handover scenario ? </a:t>
            </a:r>
            <a:endParaRPr lang="en-US" dirty="0"/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Issue #2</a:t>
            </a:r>
            <a:r>
              <a:rPr lang="en-US" smtClean="0"/>
              <a:t>: Authorization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The home realm provides an initial set of authorization attributes to the peer (authorization lifetime, …)</a:t>
            </a:r>
          </a:p>
          <a:p>
            <a:r>
              <a:rPr lang="en-US" dirty="0" smtClean="0"/>
              <a:t>Re-authentication usually occurs when the session needs to be extended (we don’t consider handovers here).</a:t>
            </a:r>
          </a:p>
          <a:p>
            <a:pPr lvl="1"/>
            <a:r>
              <a:rPr lang="en-US" dirty="0" smtClean="0"/>
              <a:t>Local ERP server must not extend the authorization </a:t>
            </a:r>
          </a:p>
          <a:p>
            <a:pPr lvl="2"/>
            <a:r>
              <a:rPr lang="en-US" dirty="0" smtClean="0"/>
              <a:t>Home realm approval is required for responsibility / liability</a:t>
            </a:r>
          </a:p>
          <a:p>
            <a:pPr lvl="1">
              <a:defRPr/>
            </a:pPr>
            <a:r>
              <a:rPr lang="en-US" dirty="0" smtClean="0"/>
              <a:t>Is there any benefit in having local ERP server cache the original authorization attributes ?</a:t>
            </a:r>
          </a:p>
          <a:p>
            <a:pPr lvl="2"/>
            <a:r>
              <a:rPr lang="en-US" dirty="0" smtClean="0"/>
              <a:t>Or can we limit its role to AUTHENTICATE_ONLY ? </a:t>
            </a:r>
            <a:endParaRPr lang="en-US" dirty="0" smtClean="0"/>
          </a:p>
          <a:p>
            <a:pPr lvl="3"/>
            <a:r>
              <a:rPr lang="en-US" dirty="0" smtClean="0"/>
              <a:t>And is it </a:t>
            </a:r>
            <a:r>
              <a:rPr lang="en-US" dirty="0" smtClean="0"/>
              <a:t>useful at all </a:t>
            </a:r>
            <a:r>
              <a:rPr lang="en-US" smtClean="0"/>
              <a:t>to have a local ERP server ?</a:t>
            </a:r>
            <a:endParaRPr lang="en-US" dirty="0"/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Thank you!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1455</TotalTime>
  <Words>254</Words>
  <Application>Microsoft Office PowerPoint</Application>
  <PresentationFormat>On-screen Show (4:3)</PresentationFormat>
  <Paragraphs>32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Median</vt:lpstr>
      <vt:lpstr>Diameter ERP  Julien Bournelle Sebastien Decugis Lionel Morand Qin Wu Glen Zorn</vt:lpstr>
      <vt:lpstr>Changelog &amp; Status</vt:lpstr>
      <vt:lpstr>Issue #1 : Handovers</vt:lpstr>
      <vt:lpstr>Issue #2: Authorization</vt:lpstr>
      <vt:lpstr>Thank you!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Diameter ERP</dc:title>
  <dc:creator>thedoc</dc:creator>
  <cp:lastModifiedBy>Sebastien Decugis</cp:lastModifiedBy>
  <cp:revision>132</cp:revision>
  <dcterms:created xsi:type="dcterms:W3CDTF">2006-08-16T00:00:00Z</dcterms:created>
  <dcterms:modified xsi:type="dcterms:W3CDTF">2009-11-04T08:46:51Z</dcterms:modified>
</cp:coreProperties>
</file>